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7" r:id="rId2"/>
    <p:sldId id="256" r:id="rId3"/>
    <p:sldId id="263" r:id="rId4"/>
    <p:sldId id="264" r:id="rId5"/>
    <p:sldId id="265" r:id="rId6"/>
    <p:sldId id="266" r:id="rId7"/>
    <p:sldId id="258" r:id="rId8"/>
    <p:sldId id="259" r:id="rId9"/>
    <p:sldId id="260" r:id="rId10"/>
    <p:sldId id="261" r:id="rId11"/>
    <p:sldId id="262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0099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14F7B2-6094-490E-8DBD-AAC68643DF00}" type="datetimeFigureOut">
              <a:rPr lang="ru-RU" smtClean="0"/>
              <a:pPr/>
              <a:t>14.10.2016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15C546-0B5D-4463-8BF2-408FF024580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15C546-0B5D-4463-8BF2-408FF0245808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357298"/>
            <a:ext cx="8229600" cy="4725998"/>
          </a:xfrm>
        </p:spPr>
        <p:txBody>
          <a:bodyPr>
            <a:noAutofit/>
          </a:bodyPr>
          <a:lstStyle/>
          <a:p>
            <a:r>
              <a:rPr lang="ru-RU" sz="9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СПАТЬ </a:t>
            </a:r>
            <a:r>
              <a:rPr lang="ru-RU" sz="9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9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9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ИЛИ </a:t>
            </a:r>
            <a:br>
              <a:rPr lang="ru-RU" sz="9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9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</a:t>
            </a:r>
            <a:r>
              <a:rPr lang="ru-RU" sz="9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СПАТЬ?</a:t>
            </a:r>
            <a:r>
              <a:rPr lang="ru-RU" sz="9600" dirty="0" smtClean="0"/>
              <a:t/>
            </a:r>
            <a:br>
              <a:rPr lang="ru-RU" sz="9600" dirty="0" smtClean="0"/>
            </a:br>
            <a:endParaRPr lang="ru-RU" sz="9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http://cdn14.img22.ria.ru/images/105230/51/1052305150.png"/>
          <p:cNvPicPr>
            <a:picLocks noChangeAspect="1" noChangeArrowheads="1"/>
          </p:cNvPicPr>
          <p:nvPr/>
        </p:nvPicPr>
        <p:blipFill>
          <a:blip r:embed="rId2" cstate="print"/>
          <a:srcRect l="2304" t="36785" r="2255" b="-409"/>
          <a:stretch>
            <a:fillRect/>
          </a:stretch>
        </p:blipFill>
        <p:spPr bwMode="auto">
          <a:xfrm>
            <a:off x="0" y="142852"/>
            <a:ext cx="9130892" cy="6715148"/>
          </a:xfrm>
          <a:prstGeom prst="rect">
            <a:avLst/>
          </a:prstGeom>
          <a:noFill/>
        </p:spPr>
      </p:pic>
    </p:spTree>
  </p:cSld>
  <p:clrMapOvr>
    <a:masterClrMapping/>
  </p:clrMapOvr>
  <p:transition advTm="60419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54032"/>
          </a:xfrm>
        </p:spPr>
        <p:txBody>
          <a:bodyPr>
            <a:noAutofit/>
          </a:bodyPr>
          <a:lstStyle/>
          <a:p>
            <a:r>
              <a:rPr lang="ru-RU" sz="3000" dirty="0" smtClean="0"/>
              <a:t>Что происходит с организмом человека во время сна?</a:t>
            </a:r>
            <a:endParaRPr lang="ru-RU" sz="3000" dirty="0"/>
          </a:p>
        </p:txBody>
      </p:sp>
      <p:pic>
        <p:nvPicPr>
          <p:cNvPr id="19458" name="Picture 2" descr="http://img.beta.rian.ru/images/59676/73/596767330.jpg"/>
          <p:cNvPicPr>
            <a:picLocks noChangeAspect="1" noChangeArrowheads="1"/>
          </p:cNvPicPr>
          <p:nvPr/>
        </p:nvPicPr>
        <p:blipFill>
          <a:blip r:embed="rId3" cstate="print"/>
          <a:srcRect l="1562" t="37299" r="2343" b="6249"/>
          <a:stretch>
            <a:fillRect/>
          </a:stretch>
        </p:blipFill>
        <p:spPr bwMode="auto">
          <a:xfrm>
            <a:off x="0" y="642918"/>
            <a:ext cx="9120305" cy="4714908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0" y="5715016"/>
            <a:ext cx="9144000" cy="6540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ОБЩАЯ ПРОДОЛЖИТЕЛЬНОСТЬ СНА,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ДЛЯ НОРМАЛЬНОЙ РАБОТЫ ОРГАНИЗМА,</a:t>
            </a:r>
            <a:endParaRPr kumimoji="0" lang="ru-RU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lvl="0" algn="ctr">
              <a:spcBef>
                <a:spcPct val="0"/>
              </a:spcBef>
            </a:pPr>
            <a:r>
              <a:rPr kumimoji="0" lang="ru-RU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ДОЛЖНА </a:t>
            </a:r>
            <a:r>
              <a:rPr lang="ru-RU" sz="3000" dirty="0" smtClean="0">
                <a:latin typeface="+mj-lt"/>
                <a:ea typeface="+mj-ea"/>
                <a:cs typeface="+mj-cs"/>
              </a:rPr>
              <a:t>БЫТЬ </a:t>
            </a:r>
            <a:r>
              <a:rPr lang="ru-RU" sz="3000" b="1" dirty="0" smtClean="0">
                <a:latin typeface="+mj-lt"/>
                <a:ea typeface="+mj-ea"/>
                <a:cs typeface="+mj-cs"/>
              </a:rPr>
              <a:t>НЕ МЕНЕЕ </a:t>
            </a:r>
            <a:r>
              <a:rPr kumimoji="0" lang="ru-RU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7 ЧАСОВ!</a:t>
            </a:r>
            <a:endParaRPr kumimoji="0" lang="ru-RU" sz="3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advTm="64288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285720" y="1582624"/>
            <a:ext cx="8715436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Во время правильно протекающего сна организм восстанавливает силы, потраченные на дневную активность, «приводит себя в порядок»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advTm="13011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142844" y="1393017"/>
            <a:ext cx="9001156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П</a:t>
            </a:r>
            <a:r>
              <a:rPr kumimoji="0" lang="ru-RU" sz="40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равильная организация режима дня, достаточное время для сна </a:t>
            </a:r>
            <a:r>
              <a:rPr kumimoji="0" lang="ru-RU" sz="40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libri"/>
                <a:ea typeface="Calibri" pitchFamily="34" charset="0"/>
                <a:cs typeface="Arial" pitchFamily="34" charset="0"/>
              </a:rPr>
              <a:t>—</a:t>
            </a:r>
            <a:r>
              <a:rPr kumimoji="0" lang="ru-RU" sz="40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 необходимые условия для сохранения физического и психического здоровья на долгие годы</a:t>
            </a:r>
            <a:r>
              <a:rPr kumimoji="0" lang="ru-RU" sz="7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. </a:t>
            </a:r>
            <a:endParaRPr kumimoji="0" lang="ru-RU" sz="2400" b="1" i="0" u="none" strike="noStrike" cap="all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advTm="112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142844" y="1250141"/>
            <a:ext cx="9001156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длительные периоды «недосыпа» негативно сказываются на качестве жизни: пропадает чувство юмора, появляется раздражительность, замкнутость, </a:t>
            </a:r>
            <a:r>
              <a:rPr lang="ru-RU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зацикленность</a:t>
            </a: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 на одних и тех же проблемах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advTm="1819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142844" y="1464455"/>
            <a:ext cx="9001156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Потеря всего лишь 4 часов сна снижает реакцию на 45% Ухудшается память.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Медики называют плохой сон ступенью к будущим инсультам, инфарктам, гипертонии  </a:t>
            </a:r>
            <a:endParaRPr lang="ru-RU" sz="4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advTm="20451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142844" y="1469397"/>
            <a:ext cx="9001156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недосыпание не только снижает работоспособность, но и приводит к нервным расстройствам.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Сон помогает мозгу избавиться от всего лишнего, «счищая» с нейронных соединений ненужные белки  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advTm="21154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99CC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868346"/>
          </a:xfrm>
        </p:spPr>
        <p:txBody>
          <a:bodyPr/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Правила хорошего сна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6386" name="Picture 2" descr="http://storage.surfingbird.ru/l/15/6/21/21/r2_cs14110.vk.me_-Ba74_0ejKM_c3452834.jpg"/>
          <p:cNvPicPr>
            <a:picLocks noChangeAspect="1" noChangeArrowheads="1"/>
          </p:cNvPicPr>
          <p:nvPr/>
        </p:nvPicPr>
        <p:blipFill>
          <a:blip r:embed="rId2" cstate="print"/>
          <a:srcRect t="14474" r="1234" b="2199"/>
          <a:stretch>
            <a:fillRect/>
          </a:stretch>
        </p:blipFill>
        <p:spPr bwMode="auto">
          <a:xfrm>
            <a:off x="1277934" y="827369"/>
            <a:ext cx="6365900" cy="6030631"/>
          </a:xfrm>
          <a:prstGeom prst="rect">
            <a:avLst/>
          </a:prstGeom>
          <a:noFill/>
        </p:spPr>
      </p:pic>
    </p:spTree>
  </p:cSld>
  <p:clrMapOvr>
    <a:masterClrMapping/>
  </p:clrMapOvr>
  <p:transition advTm="20608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582594"/>
          </a:xfrm>
        </p:spPr>
        <p:txBody>
          <a:bodyPr>
            <a:noAutofit/>
          </a:bodyPr>
          <a:lstStyle/>
          <a:p>
            <a:r>
              <a:rPr lang="ru-RU" sz="3600" dirty="0" smtClean="0"/>
              <a:t>Как правильно спать?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weekend.rambler.ru/imgs/2015/12/03/12/59960/e0125ab07bd50f704068e1142ad09dc8707e25b7.jpg"/>
          <p:cNvPicPr>
            <a:picLocks noChangeAspect="1" noChangeArrowheads="1"/>
          </p:cNvPicPr>
          <p:nvPr/>
        </p:nvPicPr>
        <p:blipFill>
          <a:blip r:embed="rId2" cstate="print"/>
          <a:srcRect t="6163" r="474" b="10787"/>
          <a:stretch>
            <a:fillRect/>
          </a:stretch>
        </p:blipFill>
        <p:spPr bwMode="auto">
          <a:xfrm>
            <a:off x="257218" y="642918"/>
            <a:ext cx="8694761" cy="6215082"/>
          </a:xfrm>
          <a:prstGeom prst="rect">
            <a:avLst/>
          </a:prstGeom>
          <a:noFill/>
        </p:spPr>
      </p:pic>
    </p:spTree>
  </p:cSld>
  <p:clrMapOvr>
    <a:masterClrMapping/>
  </p:clrMapOvr>
  <p:transition advTm="60357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http://cdn14.img22.ria.ru/images/105230/51/1052305150.png"/>
          <p:cNvPicPr>
            <a:picLocks noChangeAspect="1" noChangeArrowheads="1"/>
          </p:cNvPicPr>
          <p:nvPr/>
        </p:nvPicPr>
        <p:blipFill>
          <a:blip r:embed="rId2" cstate="print"/>
          <a:srcRect r="2459" b="31645"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60622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158</Words>
  <Application>Microsoft Office PowerPoint</Application>
  <PresentationFormat>Экран (4:3)</PresentationFormat>
  <Paragraphs>15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СПАТЬ  ИЛИ  НЕ СПАТЬ? </vt:lpstr>
      <vt:lpstr>Слайд 2</vt:lpstr>
      <vt:lpstr>Слайд 3</vt:lpstr>
      <vt:lpstr>Слайд 4</vt:lpstr>
      <vt:lpstr>Слайд 5</vt:lpstr>
      <vt:lpstr>Слайд 6</vt:lpstr>
      <vt:lpstr>Правила хорошего сна</vt:lpstr>
      <vt:lpstr>Как правильно спать?</vt:lpstr>
      <vt:lpstr>Слайд 9</vt:lpstr>
      <vt:lpstr>Слайд 10</vt:lpstr>
      <vt:lpstr>Что происходит с организмом человека во время сна?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Яковлева Наталья Валерьевна</dc:creator>
  <cp:lastModifiedBy>Yakovleva</cp:lastModifiedBy>
  <cp:revision>19</cp:revision>
  <dcterms:created xsi:type="dcterms:W3CDTF">2016-02-25T07:48:26Z</dcterms:created>
  <dcterms:modified xsi:type="dcterms:W3CDTF">2016-10-14T02:34:10Z</dcterms:modified>
</cp:coreProperties>
</file>